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358" r:id="rId6"/>
    <p:sldId id="263" r:id="rId7"/>
    <p:sldId id="261" r:id="rId8"/>
    <p:sldId id="299" r:id="rId9"/>
    <p:sldId id="327" r:id="rId10"/>
    <p:sldId id="366" r:id="rId11"/>
    <p:sldId id="329" r:id="rId12"/>
    <p:sldId id="367" r:id="rId13"/>
    <p:sldId id="368" r:id="rId14"/>
    <p:sldId id="315" r:id="rId15"/>
    <p:sldId id="331" r:id="rId16"/>
    <p:sldId id="359" r:id="rId17"/>
    <p:sldId id="336" r:id="rId18"/>
    <p:sldId id="349" r:id="rId19"/>
    <p:sldId id="350" r:id="rId20"/>
    <p:sldId id="334" r:id="rId21"/>
    <p:sldId id="369" r:id="rId22"/>
    <p:sldId id="370" r:id="rId23"/>
    <p:sldId id="371" r:id="rId24"/>
    <p:sldId id="311" r:id="rId25"/>
    <p:sldId id="276" r:id="rId26"/>
    <p:sldId id="372" r:id="rId27"/>
    <p:sldId id="337" r:id="rId28"/>
    <p:sldId id="305" r:id="rId29"/>
    <p:sldId id="343" r:id="rId30"/>
    <p:sldId id="360" r:id="rId31"/>
    <p:sldId id="361" r:id="rId32"/>
    <p:sldId id="362" r:id="rId33"/>
    <p:sldId id="363" r:id="rId34"/>
    <p:sldId id="364" r:id="rId35"/>
    <p:sldId id="365" r:id="rId36"/>
    <p:sldId id="345" r:id="rId37"/>
    <p:sldId id="356" r:id="rId38"/>
    <p:sldId id="357" r:id="rId39"/>
    <p:sldId id="267" r:id="rId40"/>
    <p:sldId id="373" r:id="rId41"/>
    <p:sldId id="355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571038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7"/>
            <a:ext cx="11029616" cy="541616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34E48-D6CB-4607-903E-B9829058F7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CODEMETRIC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CEE81-26A8-4F88-8725-F42D69BEC4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SWEN BULLETINS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BEA49-217E-45F7-A1EC-99AB5ABFA4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9" b="11843"/>
          <a:stretch/>
        </p:blipFill>
        <p:spPr>
          <a:xfrm>
            <a:off x="9174440" y="1304517"/>
            <a:ext cx="2400300" cy="17050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F4EAA2-6D74-4865-9878-7AA25E41C0B3}"/>
              </a:ext>
            </a:extLst>
          </p:cNvPr>
          <p:cNvSpPr txBox="1"/>
          <p:nvPr/>
        </p:nvSpPr>
        <p:spPr>
          <a:xfrm>
            <a:off x="581191" y="3357978"/>
            <a:ext cx="10777492" cy="280076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ALLEN, SCOTT NICHOLAS</a:t>
            </a:r>
          </a:p>
          <a:p>
            <a:r>
              <a:rPr lang="en-GB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180923 / 620099245</a:t>
            </a:r>
          </a:p>
          <a:p>
            <a:endParaRPr lang="en-GB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CLARKE, KHADEJA RENEE</a:t>
            </a:r>
          </a:p>
          <a:p>
            <a:r>
              <a:rPr lang="en-GB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180908 / 620098443</a:t>
            </a:r>
          </a:p>
          <a:p>
            <a:endParaRPr lang="en-GB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NEILL, MISCHKA ZOILA</a:t>
            </a:r>
          </a:p>
          <a:p>
            <a:r>
              <a:rPr lang="en-GB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180913 / 620100135</a:t>
            </a:r>
          </a:p>
        </p:txBody>
      </p:sp>
    </p:spTree>
    <p:extLst>
      <p:ext uri="{BB962C8B-B14F-4D97-AF65-F5344CB8AC3E}">
        <p14:creationId xmlns:p14="http://schemas.microsoft.com/office/powerpoint/2010/main" val="4007910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A75-1C0E-4569-9EB9-DAC913D8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USER AUTHENTICATION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4C8E2D-444A-4105-9E3D-9D46F404EB8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>
            <a:fillRect/>
          </a:stretch>
        </p:blipFill>
        <p:spPr>
          <a:xfrm>
            <a:off x="1622303" y="1201370"/>
            <a:ext cx="8947393" cy="349201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E4F53-CFFE-4910-BB56-24FC70945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ON CLICK OF SIGN UP BUTTON</a:t>
            </a:r>
          </a:p>
        </p:txBody>
      </p:sp>
    </p:spTree>
    <p:extLst>
      <p:ext uri="{BB962C8B-B14F-4D97-AF65-F5344CB8AC3E}">
        <p14:creationId xmlns:p14="http://schemas.microsoft.com/office/powerpoint/2010/main" val="2755696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2BEC-485A-435E-99C0-A2475E23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AUTHENTICATION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746E1-31BB-4895-B940-0E6091EC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SIGN UP DIALOG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68AB3F8-F460-4C16-AD08-173F4AEC3F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6119092" y="830527"/>
            <a:ext cx="2805162" cy="57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65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A75-1C0E-4569-9EB9-DAC913D8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USER AUTHENTICATION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4C8E2D-444A-4105-9E3D-9D46F404EB8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>
            <a:fillRect/>
          </a:stretch>
        </p:blipFill>
        <p:spPr>
          <a:xfrm>
            <a:off x="4253856" y="804763"/>
            <a:ext cx="3684287" cy="388862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E4F53-CFFE-4910-BB56-24FC70945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HANDLING OF BUTTON CLICKS ON SIGN UP DIALOG</a:t>
            </a:r>
          </a:p>
        </p:txBody>
      </p:sp>
    </p:spTree>
    <p:extLst>
      <p:ext uri="{BB962C8B-B14F-4D97-AF65-F5344CB8AC3E}">
        <p14:creationId xmlns:p14="http://schemas.microsoft.com/office/powerpoint/2010/main" val="407824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A75-1C0E-4569-9EB9-DAC913D8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USER AUTHENTICATION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4C8E2D-444A-4105-9E3D-9D46F404EB8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>
            <a:fillRect/>
          </a:stretch>
        </p:blipFill>
        <p:spPr>
          <a:xfrm>
            <a:off x="2934433" y="709817"/>
            <a:ext cx="6323133" cy="398357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E4F53-CFFE-4910-BB56-24FC70945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ON CLICK OF LOGIN BUTTON</a:t>
            </a:r>
          </a:p>
        </p:txBody>
      </p:sp>
    </p:spTree>
    <p:extLst>
      <p:ext uri="{BB962C8B-B14F-4D97-AF65-F5344CB8AC3E}">
        <p14:creationId xmlns:p14="http://schemas.microsoft.com/office/powerpoint/2010/main" val="2002817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E1AB-99E8-4CBF-9F4F-738EA859E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BREAKDOWN OF APPLICATION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AC0EC-0042-4223-B9D3-651A6C420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VIEWING ALL BULLETINS</a:t>
            </a:r>
          </a:p>
        </p:txBody>
      </p:sp>
    </p:spTree>
    <p:extLst>
      <p:ext uri="{BB962C8B-B14F-4D97-AF65-F5344CB8AC3E}">
        <p14:creationId xmlns:p14="http://schemas.microsoft.com/office/powerpoint/2010/main" val="2151494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2BEC-485A-435E-99C0-A2475E23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VIEWING ALL BULLETINS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746E1-31BB-4895-B940-0E6091EC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BLANK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68AB3F8-F460-4C16-AD08-173F4AEC3F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/>
        </p:blipFill>
        <p:spPr>
          <a:xfrm>
            <a:off x="6090907" y="830527"/>
            <a:ext cx="2861531" cy="572306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521782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2BEC-485A-435E-99C0-A2475E23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VIEWING ALL BULLETINS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746E1-31BB-4895-B940-0E6091EC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POPULATED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68AB3F8-F460-4C16-AD08-173F4AEC3F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6099838" y="830527"/>
            <a:ext cx="2843669" cy="5723063"/>
          </a:xfrm>
          <a:prstGeom prst="roundRect">
            <a:avLst>
              <a:gd name="adj" fmla="val 14169"/>
            </a:avLst>
          </a:prstGeom>
        </p:spPr>
      </p:pic>
    </p:spTree>
    <p:extLst>
      <p:ext uri="{BB962C8B-B14F-4D97-AF65-F5344CB8AC3E}">
        <p14:creationId xmlns:p14="http://schemas.microsoft.com/office/powerpoint/2010/main" val="3146336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A75-1C0E-4569-9EB9-DAC913D8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VIEWING ALL BULLETINS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4C8E2D-444A-4105-9E3D-9D46F404EB8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1701547" y="1123490"/>
            <a:ext cx="8788905" cy="309551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E4F53-CFFE-4910-BB56-24FC70945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RETRIEVE BULLETINS</a:t>
            </a:r>
          </a:p>
        </p:txBody>
      </p:sp>
    </p:spTree>
    <p:extLst>
      <p:ext uri="{BB962C8B-B14F-4D97-AF65-F5344CB8AC3E}">
        <p14:creationId xmlns:p14="http://schemas.microsoft.com/office/powerpoint/2010/main" val="1354783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A75-1C0E-4569-9EB9-DAC913D8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VIEWING ALL BULLETINS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4C8E2D-444A-4105-9E3D-9D46F404EB8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5173" r="512"/>
          <a:stretch/>
        </p:blipFill>
        <p:spPr>
          <a:xfrm>
            <a:off x="2178794" y="999203"/>
            <a:ext cx="7834412" cy="369418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E4F53-CFFE-4910-BB56-24FC70945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COLLECTION VIEW DATA SOURCE</a:t>
            </a:r>
          </a:p>
        </p:txBody>
      </p:sp>
    </p:spTree>
    <p:extLst>
      <p:ext uri="{BB962C8B-B14F-4D97-AF65-F5344CB8AC3E}">
        <p14:creationId xmlns:p14="http://schemas.microsoft.com/office/powerpoint/2010/main" val="3648705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A75-1C0E-4569-9EB9-DAC913D86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VIEWING ALL BULLETINS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4C8E2D-444A-4105-9E3D-9D46F404EB8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135" b="760"/>
          <a:stretch/>
        </p:blipFill>
        <p:spPr>
          <a:xfrm>
            <a:off x="4162094" y="1331650"/>
            <a:ext cx="7448713" cy="490047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E4F53-CFFE-4910-BB56-24FC70945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COLLECTION VIEW FLOW LAYOUT DELEGATE</a:t>
            </a:r>
          </a:p>
        </p:txBody>
      </p:sp>
    </p:spTree>
    <p:extLst>
      <p:ext uri="{BB962C8B-B14F-4D97-AF65-F5344CB8AC3E}">
        <p14:creationId xmlns:p14="http://schemas.microsoft.com/office/powerpoint/2010/main" val="1678189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A3BAF-5780-42B4-8B45-692698D93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985F90-5F89-4E9D-99B0-26FEB01B9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GB" dirty="0"/>
              <a:t>INTRODUCTION OF TEAM MEMBERS AND THEIR CONTRIBUTIONS TO THE PROJECT</a:t>
            </a:r>
          </a:p>
          <a:p>
            <a:r>
              <a:rPr lang="en-GB" dirty="0"/>
              <a:t>CONCEPT</a:t>
            </a:r>
          </a:p>
          <a:p>
            <a:r>
              <a:rPr lang="en-GB" dirty="0"/>
              <a:t>OVERVIEW OF APPLICATION</a:t>
            </a:r>
          </a:p>
          <a:p>
            <a:r>
              <a:rPr lang="en-GB" dirty="0"/>
              <a:t>BREAKDOWN / DEMO OF APPLICATION</a:t>
            </a:r>
          </a:p>
          <a:p>
            <a:r>
              <a:rPr lang="en-GB" dirty="0"/>
              <a:t>CHALLENGES</a:t>
            </a:r>
          </a:p>
          <a:p>
            <a:r>
              <a:rPr lang="en-GB" dirty="0"/>
              <a:t>FUTURE IMPLEMENTATIONS</a:t>
            </a:r>
          </a:p>
          <a:p>
            <a:r>
              <a:rPr lang="en-GB" dirty="0"/>
              <a:t>QUESTIONS AND COMMENTARY</a:t>
            </a:r>
          </a:p>
        </p:txBody>
      </p:sp>
    </p:spTree>
    <p:extLst>
      <p:ext uri="{BB962C8B-B14F-4D97-AF65-F5344CB8AC3E}">
        <p14:creationId xmlns:p14="http://schemas.microsoft.com/office/powerpoint/2010/main" val="3795827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E1AB-99E8-4CBF-9F4F-738EA859E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BREAKDOWN OF APPLICATION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AC0EC-0042-4223-B9D3-651A6C420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CREATING A NEW BULLETIN</a:t>
            </a:r>
          </a:p>
        </p:txBody>
      </p:sp>
    </p:spTree>
    <p:extLst>
      <p:ext uri="{BB962C8B-B14F-4D97-AF65-F5344CB8AC3E}">
        <p14:creationId xmlns:p14="http://schemas.microsoft.com/office/powerpoint/2010/main" val="926057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2BEC-485A-435E-99C0-A2475E23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NEW BULLETIN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746E1-31BB-4895-B940-0E6091EC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BLANK FIELDS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68AB3F8-F460-4C16-AD08-173F4AEC3F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6134365" y="830527"/>
            <a:ext cx="2774615" cy="5723063"/>
          </a:xfrm>
          <a:prstGeom prst="roundRect">
            <a:avLst>
              <a:gd name="adj" fmla="val 14169"/>
            </a:avLst>
          </a:prstGeom>
        </p:spPr>
      </p:pic>
    </p:spTree>
    <p:extLst>
      <p:ext uri="{BB962C8B-B14F-4D97-AF65-F5344CB8AC3E}">
        <p14:creationId xmlns:p14="http://schemas.microsoft.com/office/powerpoint/2010/main" val="4033305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2BEC-485A-435E-99C0-A2475E23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NEW BULLETIN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746E1-31BB-4895-B940-0E6091EC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COMPLETED FIELDS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68AB3F8-F460-4C16-AD08-173F4AEC3F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6134365" y="837020"/>
            <a:ext cx="2774615" cy="5710077"/>
          </a:xfrm>
          <a:prstGeom prst="roundRect">
            <a:avLst>
              <a:gd name="adj" fmla="val 14169"/>
            </a:avLst>
          </a:prstGeom>
        </p:spPr>
      </p:pic>
    </p:spTree>
    <p:extLst>
      <p:ext uri="{BB962C8B-B14F-4D97-AF65-F5344CB8AC3E}">
        <p14:creationId xmlns:p14="http://schemas.microsoft.com/office/powerpoint/2010/main" val="3195506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2BEC-485A-435E-99C0-A2475E23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NEW BULLETIN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746E1-31BB-4895-B940-0E6091EC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DIALOG FOR SUCCESSFUL CREATION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68AB3F8-F460-4C16-AD08-173F4AEC3F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6134365" y="861022"/>
            <a:ext cx="2774615" cy="5662073"/>
          </a:xfrm>
          <a:prstGeom prst="roundRect">
            <a:avLst>
              <a:gd name="adj" fmla="val 14169"/>
            </a:avLst>
          </a:prstGeom>
        </p:spPr>
      </p:pic>
    </p:spTree>
    <p:extLst>
      <p:ext uri="{BB962C8B-B14F-4D97-AF65-F5344CB8AC3E}">
        <p14:creationId xmlns:p14="http://schemas.microsoft.com/office/powerpoint/2010/main" val="4189488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DD4D0-B0B5-47F4-AD48-1878E6C7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NEW BULLETIN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06D2BEE-B55B-41A2-8DBE-4AFF86E1446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1603971" y="1340528"/>
            <a:ext cx="8984057" cy="284296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942E3C-FA23-491B-9A0C-0C3DF4FEE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HANDLING ON CLICK OF DONE BUTTON</a:t>
            </a:r>
          </a:p>
        </p:txBody>
      </p:sp>
    </p:spTree>
    <p:extLst>
      <p:ext uri="{BB962C8B-B14F-4D97-AF65-F5344CB8AC3E}">
        <p14:creationId xmlns:p14="http://schemas.microsoft.com/office/powerpoint/2010/main" val="3156661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DD4D0-B0B5-47F4-AD48-1878E6C7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NEW BULLETIN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06D2BEE-B55B-41A2-8DBE-4AFF86E1446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3394"/>
          <a:stretch>
            <a:fillRect/>
          </a:stretch>
        </p:blipFill>
        <p:spPr>
          <a:xfrm>
            <a:off x="3102150" y="999202"/>
            <a:ext cx="5987700" cy="358192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942E3C-FA23-491B-9A0C-0C3DF4FEE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WRITING TO THE DATABASE</a:t>
            </a:r>
          </a:p>
        </p:txBody>
      </p:sp>
    </p:spTree>
    <p:extLst>
      <p:ext uri="{BB962C8B-B14F-4D97-AF65-F5344CB8AC3E}">
        <p14:creationId xmlns:p14="http://schemas.microsoft.com/office/powerpoint/2010/main" val="2626073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DD4D0-B0B5-47F4-AD48-1878E6C7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A NEW BULLETIN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06D2BEE-B55B-41A2-8DBE-4AFF86E1446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038" b="5560"/>
          <a:stretch/>
        </p:blipFill>
        <p:spPr>
          <a:xfrm>
            <a:off x="3804566" y="999202"/>
            <a:ext cx="4582867" cy="352156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942E3C-FA23-491B-9A0C-0C3DF4FEE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DATABASE STRUCTURE</a:t>
            </a:r>
          </a:p>
        </p:txBody>
      </p:sp>
    </p:spTree>
    <p:extLst>
      <p:ext uri="{BB962C8B-B14F-4D97-AF65-F5344CB8AC3E}">
        <p14:creationId xmlns:p14="http://schemas.microsoft.com/office/powerpoint/2010/main" val="3695573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594DC-AA85-46F4-8D5B-77D0E9D1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APPLICATION – CREATING A NEW BULLETIN</a:t>
            </a:r>
          </a:p>
        </p:txBody>
      </p:sp>
      <p:pic>
        <p:nvPicPr>
          <p:cNvPr id="5" name="CreateBulletinVideo">
            <a:hlinkClick r:id="" action="ppaction://media"/>
            <a:extLst>
              <a:ext uri="{FF2B5EF4-FFF2-40B4-BE49-F238E27FC236}">
                <a16:creationId xmlns:a16="http://schemas.microsoft.com/office/drawing/2014/main" id="{3D3735D6-1023-4036-9988-9CF059D91F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0288" y="2181225"/>
            <a:ext cx="5051425" cy="3678238"/>
          </a:xfrm>
        </p:spPr>
      </p:pic>
    </p:spTree>
    <p:extLst>
      <p:ext uri="{BB962C8B-B14F-4D97-AF65-F5344CB8AC3E}">
        <p14:creationId xmlns:p14="http://schemas.microsoft.com/office/powerpoint/2010/main" val="247961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E1AB-99E8-4CBF-9F4F-738EA859E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BREAKDOWN OF APPLICATION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AC0EC-0042-4223-B9D3-651A6C420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VIEWING A BULLETIN</a:t>
            </a:r>
          </a:p>
        </p:txBody>
      </p:sp>
    </p:spTree>
    <p:extLst>
      <p:ext uri="{BB962C8B-B14F-4D97-AF65-F5344CB8AC3E}">
        <p14:creationId xmlns:p14="http://schemas.microsoft.com/office/powerpoint/2010/main" val="2202916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2BEC-485A-435E-99C0-A2475E23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VIEWING A BULLETIN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746E1-31BB-4895-B940-0E6091EC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LABELS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391491F-59EB-411F-9226-D196D030C75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2921193" y="1094274"/>
            <a:ext cx="6349614" cy="3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53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2C23-7206-4EFA-B8C8-B87F6627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7"/>
            <a:ext cx="11029616" cy="543144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GB" dirty="0"/>
              <a:t>INTRODUCTION OF TEAM MEMBERS</a:t>
            </a:r>
            <a:br>
              <a:rPr lang="en-GB" dirty="0"/>
            </a:br>
            <a:r>
              <a:rPr lang="en-GB" dirty="0"/>
              <a:t>AND THEIR </a:t>
            </a:r>
            <a:br>
              <a:rPr lang="en-GB" dirty="0"/>
            </a:br>
            <a:r>
              <a:rPr lang="en-GB" dirty="0"/>
              <a:t>CONTRIBUTIONS TO THE PROJECT</a:t>
            </a:r>
          </a:p>
        </p:txBody>
      </p:sp>
    </p:spTree>
    <p:extLst>
      <p:ext uri="{BB962C8B-B14F-4D97-AF65-F5344CB8AC3E}">
        <p14:creationId xmlns:p14="http://schemas.microsoft.com/office/powerpoint/2010/main" val="2598480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68AB3F8-F460-4C16-AD08-173F4AEC3F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3012" b="567"/>
          <a:stretch>
            <a:fillRect/>
          </a:stretch>
        </p:blipFill>
        <p:spPr>
          <a:xfrm>
            <a:off x="3977196" y="999202"/>
            <a:ext cx="6649375" cy="54107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A2BEC-485A-435E-99C0-A2475E23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VIEWING A BULLETIN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746E1-31BB-4895-B940-0E6091EC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RETRIEVING ITEM FROM DATABASE</a:t>
            </a:r>
          </a:p>
        </p:txBody>
      </p:sp>
    </p:spTree>
    <p:extLst>
      <p:ext uri="{BB962C8B-B14F-4D97-AF65-F5344CB8AC3E}">
        <p14:creationId xmlns:p14="http://schemas.microsoft.com/office/powerpoint/2010/main" val="3784687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68AB3F8-F460-4C16-AD08-173F4AEC3F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3012" b="567"/>
          <a:stretch>
            <a:fillRect/>
          </a:stretch>
        </p:blipFill>
        <p:spPr>
          <a:xfrm>
            <a:off x="2164551" y="751703"/>
            <a:ext cx="7862897" cy="3941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A2BEC-485A-435E-99C0-A2475E23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VIEWING A BULLETIN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746E1-31BB-4895-B940-0E6091EC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DIALOG FOR EDITING A BULLETIN</a:t>
            </a:r>
          </a:p>
        </p:txBody>
      </p:sp>
    </p:spTree>
    <p:extLst>
      <p:ext uri="{BB962C8B-B14F-4D97-AF65-F5344CB8AC3E}">
        <p14:creationId xmlns:p14="http://schemas.microsoft.com/office/powerpoint/2010/main" val="1077941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68AB3F8-F460-4C16-AD08-173F4AEC3F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3012" b="567"/>
          <a:stretch>
            <a:fillRect/>
          </a:stretch>
        </p:blipFill>
        <p:spPr>
          <a:xfrm>
            <a:off x="1487865" y="689744"/>
            <a:ext cx="9216269" cy="40036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A2BEC-485A-435E-99C0-A2475E23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VIEWING A BULLETIN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746E1-31BB-4895-B940-0E6091EC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UPDATING ITEM ON DATABASE</a:t>
            </a:r>
          </a:p>
        </p:txBody>
      </p:sp>
    </p:spTree>
    <p:extLst>
      <p:ext uri="{BB962C8B-B14F-4D97-AF65-F5344CB8AC3E}">
        <p14:creationId xmlns:p14="http://schemas.microsoft.com/office/powerpoint/2010/main" val="3511686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68AB3F8-F460-4C16-AD08-173F4AEC3F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3012" b="567"/>
          <a:stretch>
            <a:fillRect/>
          </a:stretch>
        </p:blipFill>
        <p:spPr>
          <a:xfrm>
            <a:off x="1489259" y="1225632"/>
            <a:ext cx="9213482" cy="3071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A2BEC-485A-435E-99C0-A2475E23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VIEWING A BULLETIN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746E1-31BB-4895-B940-0E6091EC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DIALOG FOR DELETING A BULLETIN</a:t>
            </a:r>
          </a:p>
        </p:txBody>
      </p:sp>
    </p:spTree>
    <p:extLst>
      <p:ext uri="{BB962C8B-B14F-4D97-AF65-F5344CB8AC3E}">
        <p14:creationId xmlns:p14="http://schemas.microsoft.com/office/powerpoint/2010/main" val="1936722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68AB3F8-F460-4C16-AD08-173F4AEC3F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3012" b="567"/>
          <a:stretch>
            <a:fillRect/>
          </a:stretch>
        </p:blipFill>
        <p:spPr>
          <a:xfrm>
            <a:off x="1487865" y="2022568"/>
            <a:ext cx="9216269" cy="15205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A2BEC-485A-435E-99C0-A2475E23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VIEWING A BULLETIN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746E1-31BB-4895-B940-0E6091EC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DELETING ITEM FROM DATABASE</a:t>
            </a:r>
          </a:p>
        </p:txBody>
      </p:sp>
    </p:spTree>
    <p:extLst>
      <p:ext uri="{BB962C8B-B14F-4D97-AF65-F5344CB8AC3E}">
        <p14:creationId xmlns:p14="http://schemas.microsoft.com/office/powerpoint/2010/main" val="3011389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68AB3F8-F460-4C16-AD08-173F4AEC3F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3012" b="567"/>
          <a:stretch>
            <a:fillRect/>
          </a:stretch>
        </p:blipFill>
        <p:spPr>
          <a:xfrm>
            <a:off x="681213" y="1947971"/>
            <a:ext cx="10829574" cy="1481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A2BEC-485A-435E-99C0-A2475E23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VIEWING A BULLETIN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746E1-31BB-4895-B940-0E6091EC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SHARING A BULLETIN</a:t>
            </a:r>
          </a:p>
        </p:txBody>
      </p:sp>
    </p:spTree>
    <p:extLst>
      <p:ext uri="{BB962C8B-B14F-4D97-AF65-F5344CB8AC3E}">
        <p14:creationId xmlns:p14="http://schemas.microsoft.com/office/powerpoint/2010/main" val="790822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594DC-AA85-46F4-8D5B-77D0E9D1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APPLICATION – VIEWING A BULLETIN</a:t>
            </a:r>
          </a:p>
        </p:txBody>
      </p:sp>
      <p:pic>
        <p:nvPicPr>
          <p:cNvPr id="5" name="Mischka_SinglePost">
            <a:hlinkClick r:id="" action="ppaction://media"/>
            <a:extLst>
              <a:ext uri="{FF2B5EF4-FFF2-40B4-BE49-F238E27FC236}">
                <a16:creationId xmlns:a16="http://schemas.microsoft.com/office/drawing/2014/main" id="{F1754A30-BB4B-4777-8525-E2A9A0997E7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1438" y="2181225"/>
            <a:ext cx="1887537" cy="3678238"/>
          </a:xfrm>
        </p:spPr>
      </p:pic>
    </p:spTree>
    <p:extLst>
      <p:ext uri="{BB962C8B-B14F-4D97-AF65-F5344CB8AC3E}">
        <p14:creationId xmlns:p14="http://schemas.microsoft.com/office/powerpoint/2010/main" val="397562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2C23-7206-4EFA-B8C8-B87F6627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7"/>
            <a:ext cx="11029616" cy="5431445"/>
          </a:xfrm>
        </p:spPr>
        <p:txBody>
          <a:bodyPr/>
          <a:lstStyle/>
          <a:p>
            <a:r>
              <a:rPr lang="en-GB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063730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A3BAF-5780-42B4-8B45-692698D93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985F90-5F89-4E9D-99B0-26FEB01B9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>
              <a:lnSpc>
                <a:spcPct val="150000"/>
              </a:lnSpc>
            </a:pPr>
            <a:r>
              <a:rPr lang="en-GB" dirty="0"/>
              <a:t>Connectivity issues</a:t>
            </a:r>
          </a:p>
          <a:p>
            <a:pPr>
              <a:lnSpc>
                <a:spcPct val="150000"/>
              </a:lnSpc>
            </a:pPr>
            <a:r>
              <a:rPr lang="en-GB" dirty="0"/>
              <a:t>Dated online resources</a:t>
            </a:r>
          </a:p>
          <a:p>
            <a:pPr>
              <a:lnSpc>
                <a:spcPct val="150000"/>
              </a:lnSpc>
            </a:pPr>
            <a:r>
              <a:rPr lang="en-GB" dirty="0"/>
              <a:t>Limitations due to internal workings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85186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2C23-7206-4EFA-B8C8-B87F6627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7"/>
            <a:ext cx="11029616" cy="5431445"/>
          </a:xfrm>
        </p:spPr>
        <p:txBody>
          <a:bodyPr/>
          <a:lstStyle/>
          <a:p>
            <a:r>
              <a:rPr lang="en-GB" dirty="0"/>
              <a:t>FUTURE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3925515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2C23-7206-4EFA-B8C8-B87F6627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7"/>
            <a:ext cx="11029616" cy="5431445"/>
          </a:xfrm>
        </p:spPr>
        <p:txBody>
          <a:bodyPr/>
          <a:lstStyle/>
          <a:p>
            <a:r>
              <a:rPr lang="en-GB" dirty="0"/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3794325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A3BAF-5780-42B4-8B45-692698D93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IMPLEMENTATIONS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985F90-5F89-4E9D-99B0-26FEB01B9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>
              <a:lnSpc>
                <a:spcPct val="150000"/>
              </a:lnSpc>
            </a:pPr>
            <a:r>
              <a:rPr lang="en-GB" dirty="0"/>
              <a:t>Search</a:t>
            </a:r>
          </a:p>
          <a:p>
            <a:pPr>
              <a:lnSpc>
                <a:spcPct val="150000"/>
              </a:lnSpc>
            </a:pPr>
            <a:r>
              <a:rPr lang="en-GB" dirty="0"/>
              <a:t>Replacing Firebase with another Remote Server/Database</a:t>
            </a:r>
          </a:p>
        </p:txBody>
      </p:sp>
    </p:spTree>
    <p:extLst>
      <p:ext uri="{BB962C8B-B14F-4D97-AF65-F5344CB8AC3E}">
        <p14:creationId xmlns:p14="http://schemas.microsoft.com/office/powerpoint/2010/main" val="164212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2C23-7206-4EFA-B8C8-B87F6627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7"/>
            <a:ext cx="11029616" cy="5431445"/>
          </a:xfrm>
        </p:spPr>
        <p:txBody>
          <a:bodyPr/>
          <a:lstStyle/>
          <a:p>
            <a:r>
              <a:rPr lang="en-GB" dirty="0"/>
              <a:t>QUESTIONS and COMMENTS</a:t>
            </a:r>
          </a:p>
        </p:txBody>
      </p:sp>
    </p:spTree>
    <p:extLst>
      <p:ext uri="{BB962C8B-B14F-4D97-AF65-F5344CB8AC3E}">
        <p14:creationId xmlns:p14="http://schemas.microsoft.com/office/powerpoint/2010/main" val="281278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2C23-7206-4EFA-B8C8-B87F6627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7"/>
            <a:ext cx="11029616" cy="5431445"/>
          </a:xfrm>
        </p:spPr>
        <p:txBody>
          <a:bodyPr/>
          <a:lstStyle/>
          <a:p>
            <a:r>
              <a:rPr lang="en-GB" dirty="0"/>
              <a:t>OVERVIEW OF APPLICATION</a:t>
            </a:r>
          </a:p>
        </p:txBody>
      </p:sp>
    </p:spTree>
    <p:extLst>
      <p:ext uri="{BB962C8B-B14F-4D97-AF65-F5344CB8AC3E}">
        <p14:creationId xmlns:p14="http://schemas.microsoft.com/office/powerpoint/2010/main" val="1833981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A3BAF-5780-42B4-8B45-692698D93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 OF APPLICATION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985F90-5F89-4E9D-99B0-26FEB01B9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>
              <a:lnSpc>
                <a:spcPct val="150000"/>
              </a:lnSpc>
            </a:pPr>
            <a:r>
              <a:rPr lang="en-GB" dirty="0"/>
              <a:t>CLIENT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BUILD LANGUAGES: SWIFT 4</a:t>
            </a:r>
          </a:p>
          <a:p>
            <a:pPr marL="324000" lvl="1" indent="0">
              <a:lnSpc>
                <a:spcPct val="150000"/>
              </a:lnSpc>
              <a:buNone/>
            </a:pPr>
            <a:endParaRPr lang="en-GB" dirty="0"/>
          </a:p>
          <a:p>
            <a:r>
              <a:rPr lang="en-GB" dirty="0"/>
              <a:t>DATABASE: </a:t>
            </a:r>
          </a:p>
          <a:p>
            <a:pPr lvl="1">
              <a:lnSpc>
                <a:spcPct val="150000"/>
              </a:lnSpc>
            </a:pPr>
            <a:r>
              <a:rPr lang="en-GB" dirty="0"/>
              <a:t>FIREBASE REAL-TIME DATABASE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0364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2C23-7206-4EFA-B8C8-B87F6627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7"/>
            <a:ext cx="11029616" cy="5431445"/>
          </a:xfrm>
        </p:spPr>
        <p:txBody>
          <a:bodyPr/>
          <a:lstStyle/>
          <a:p>
            <a:r>
              <a:rPr lang="en-GB" dirty="0"/>
              <a:t>BREAKDOWN &amp; DEMO OF APPLICATION</a:t>
            </a:r>
          </a:p>
        </p:txBody>
      </p:sp>
    </p:spTree>
    <p:extLst>
      <p:ext uri="{BB962C8B-B14F-4D97-AF65-F5344CB8AC3E}">
        <p14:creationId xmlns:p14="http://schemas.microsoft.com/office/powerpoint/2010/main" val="3902970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E1AB-99E8-4CBF-9F4F-738EA859E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BREAKDOWN OF APPLICATION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AC0EC-0042-4223-B9D3-651A6C420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USER AUTHNTICATION</a:t>
            </a:r>
          </a:p>
        </p:txBody>
      </p:sp>
    </p:spTree>
    <p:extLst>
      <p:ext uri="{BB962C8B-B14F-4D97-AF65-F5344CB8AC3E}">
        <p14:creationId xmlns:p14="http://schemas.microsoft.com/office/powerpoint/2010/main" val="1679875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2BEC-485A-435E-99C0-A2475E23E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AUTHENTICATION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746E1-31BB-4895-B940-0E6091ECD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LOGIN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68AB3F8-F460-4C16-AD08-173F4AEC3F6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6139529" y="839405"/>
            <a:ext cx="2782045" cy="57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4638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3528</TotalTime>
  <Words>307</Words>
  <Application>Microsoft Office PowerPoint</Application>
  <PresentationFormat>Widescreen</PresentationFormat>
  <Paragraphs>94</Paragraphs>
  <Slides>41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Gill Sans MT</vt:lpstr>
      <vt:lpstr>Wingdings 2</vt:lpstr>
      <vt:lpstr>Dividend</vt:lpstr>
      <vt:lpstr>CODEMETRIC TECHNOLOGY</vt:lpstr>
      <vt:lpstr>AGENDA</vt:lpstr>
      <vt:lpstr>INTRODUCTION OF TEAM MEMBERS AND THEIR  CONTRIBUTIONS TO THE PROJECT</vt:lpstr>
      <vt:lpstr>CONCEPT</vt:lpstr>
      <vt:lpstr>OVERVIEW OF APPLICATION</vt:lpstr>
      <vt:lpstr>OVERVIEW OF APPLICATION</vt:lpstr>
      <vt:lpstr>BREAKDOWN &amp; DEMO OF APPLICATION</vt:lpstr>
      <vt:lpstr>BREAKDOWN OF APPLICATION (cont’d)</vt:lpstr>
      <vt:lpstr>USER AUTHENTICATION</vt:lpstr>
      <vt:lpstr>USER AUTHENTICATION</vt:lpstr>
      <vt:lpstr>USER AUTHENTICATION</vt:lpstr>
      <vt:lpstr>USER AUTHENTICATION</vt:lpstr>
      <vt:lpstr>USER AUTHENTICATION</vt:lpstr>
      <vt:lpstr>BREAKDOWN OF APPLICATION (cont’d)</vt:lpstr>
      <vt:lpstr>VIEWING ALL BULLETINS</vt:lpstr>
      <vt:lpstr>VIEWING ALL BULLETINS</vt:lpstr>
      <vt:lpstr>VIEWING ALL BULLETINS</vt:lpstr>
      <vt:lpstr>VIEWING ALL BULLETINS</vt:lpstr>
      <vt:lpstr>VIEWING ALL BULLETINS</vt:lpstr>
      <vt:lpstr>BREAKDOWN OF APPLICATION (cont’d)</vt:lpstr>
      <vt:lpstr>CREATING A NEW BULLETIN</vt:lpstr>
      <vt:lpstr>CREATING A NEW BULLETIN</vt:lpstr>
      <vt:lpstr>CREATING A NEW BULLETIN</vt:lpstr>
      <vt:lpstr>CREATING A NEW BULLETIN</vt:lpstr>
      <vt:lpstr>CREATING A NEW BULLETIN</vt:lpstr>
      <vt:lpstr>CREATING A NEW BULLETIN</vt:lpstr>
      <vt:lpstr>RUNNING APPLICATION – CREATING A NEW BULLETIN</vt:lpstr>
      <vt:lpstr>BREAKDOWN OF APPLICATION (cont’d)</vt:lpstr>
      <vt:lpstr>VIEWING A BULLETIN</vt:lpstr>
      <vt:lpstr>VIEWING A BULLETIN</vt:lpstr>
      <vt:lpstr>VIEWING A BULLETIN</vt:lpstr>
      <vt:lpstr>VIEWING A BULLETIN</vt:lpstr>
      <vt:lpstr>VIEWING A BULLETIN</vt:lpstr>
      <vt:lpstr>VIEWING A BULLETIN</vt:lpstr>
      <vt:lpstr>VIEWING A BULLETIN</vt:lpstr>
      <vt:lpstr>RUNNING APPLICATION – VIEWING A BULLETIN</vt:lpstr>
      <vt:lpstr>CHALLENGES</vt:lpstr>
      <vt:lpstr>CHALLENGES</vt:lpstr>
      <vt:lpstr>FUTURE IMPLEMENTATIONS</vt:lpstr>
      <vt:lpstr>FUTURE IMPLEMENTATIONS</vt:lpstr>
      <vt:lpstr>QUESTIONS and COMMENTS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CODEMETRIC tECHNOLOGY</dc:title>
  <dc:creator>Khadeja Clarke</dc:creator>
  <cp:lastModifiedBy>Khadeja Clarke</cp:lastModifiedBy>
  <cp:revision>181</cp:revision>
  <dcterms:created xsi:type="dcterms:W3CDTF">2018-12-10T12:48:26Z</dcterms:created>
  <dcterms:modified xsi:type="dcterms:W3CDTF">2019-06-23T18:07:45Z</dcterms:modified>
</cp:coreProperties>
</file>